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0"/>
  </p:notesMasterIdLst>
  <p:sldIdLst>
    <p:sldId id="409" r:id="rId2"/>
    <p:sldId id="403" r:id="rId3"/>
    <p:sldId id="272" r:id="rId4"/>
    <p:sldId id="305" r:id="rId5"/>
    <p:sldId id="256" r:id="rId6"/>
    <p:sldId id="404" r:id="rId7"/>
    <p:sldId id="312" r:id="rId8"/>
    <p:sldId id="311" r:id="rId9"/>
    <p:sldId id="315" r:id="rId10"/>
    <p:sldId id="314" r:id="rId11"/>
    <p:sldId id="322" r:id="rId12"/>
    <p:sldId id="298" r:id="rId13"/>
    <p:sldId id="299" r:id="rId14"/>
    <p:sldId id="300" r:id="rId15"/>
    <p:sldId id="263" r:id="rId16"/>
    <p:sldId id="264" r:id="rId17"/>
    <p:sldId id="323" r:id="rId18"/>
    <p:sldId id="292" r:id="rId19"/>
    <p:sldId id="318" r:id="rId20"/>
    <p:sldId id="317" r:id="rId21"/>
    <p:sldId id="324" r:id="rId22"/>
    <p:sldId id="326" r:id="rId23"/>
    <p:sldId id="325" r:id="rId24"/>
    <p:sldId id="327" r:id="rId25"/>
    <p:sldId id="328" r:id="rId26"/>
    <p:sldId id="406" r:id="rId27"/>
    <p:sldId id="268" r:id="rId28"/>
    <p:sldId id="407" r:id="rId29"/>
    <p:sldId id="269" r:id="rId30"/>
    <p:sldId id="333" r:id="rId31"/>
    <p:sldId id="316" r:id="rId32"/>
    <p:sldId id="335" r:id="rId33"/>
    <p:sldId id="336" r:id="rId34"/>
    <p:sldId id="338" r:id="rId35"/>
    <p:sldId id="337" r:id="rId36"/>
    <p:sldId id="339" r:id="rId37"/>
    <p:sldId id="331" r:id="rId38"/>
    <p:sldId id="332" r:id="rId39"/>
    <p:sldId id="405" r:id="rId40"/>
    <p:sldId id="397" r:id="rId41"/>
    <p:sldId id="330" r:id="rId42"/>
    <p:sldId id="408" r:id="rId43"/>
    <p:sldId id="274" r:id="rId44"/>
    <p:sldId id="275" r:id="rId45"/>
    <p:sldId id="276" r:id="rId46"/>
    <p:sldId id="277" r:id="rId47"/>
    <p:sldId id="282" r:id="rId48"/>
    <p:sldId id="320" r:id="rId49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2481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7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5B4D-31E5-8443-A841-EF828175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A3EE4-CFE0-0B4A-9CDD-8FECE8FA2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23218-3CC0-8D4E-AEE8-47E73A66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537"/>
            <a:ext cx="13004800" cy="542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400" b="1" dirty="0"/>
              <a:t>&lt;div id="root"&gt;&lt;/div&gt;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89" y="2067238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data</a:t>
            </a:r>
            <a:r>
              <a:rPr lang="en-US" sz="4000" dirty="0">
                <a:solidFill>
                  <a:srgbClr val="00B0F0"/>
                </a:solidFill>
              </a:rPr>
              <a:t> = state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00B0F0"/>
                </a:solidFill>
              </a:rPr>
              <a:t>actions</a:t>
            </a:r>
            <a:r>
              <a:rPr lang="en-US" sz="4000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 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2" y="254000"/>
            <a:ext cx="9212245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8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9" y="6644845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79" y="542987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9749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10654</TotalTime>
  <Words>884</Words>
  <Application>Microsoft Macintosh PowerPoint</Application>
  <PresentationFormat>Custom</PresentationFormat>
  <Paragraphs>370</Paragraphs>
  <Slides>48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PowerPoint Presentation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 component</vt:lpstr>
      <vt:lpstr>Header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248</cp:revision>
  <dcterms:modified xsi:type="dcterms:W3CDTF">2018-12-18T19:14:03Z</dcterms:modified>
</cp:coreProperties>
</file>